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78601"/>
  </p:normalViewPr>
  <p:slideViewPr>
    <p:cSldViewPr snapToGrid="0" snapToObjects="1">
      <p:cViewPr varScale="1">
        <p:scale>
          <a:sx n="98" d="100"/>
          <a:sy n="9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5B30C-6FAC-FA4A-9217-10CE1B3C2CED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63C80-2478-194F-8F40-734DDC392BD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734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www.itpedia.nl</a:t>
            </a:r>
            <a:r>
              <a:rPr lang="it-IT" dirty="0"/>
              <a:t>/2017/07/27/test-</a:t>
            </a:r>
            <a:r>
              <a:rPr lang="it-IT" dirty="0" err="1"/>
              <a:t>types</a:t>
            </a:r>
            <a:r>
              <a:rPr lang="it-IT" dirty="0"/>
              <a:t>-in-the-</a:t>
            </a:r>
            <a:r>
              <a:rPr lang="it-IT" dirty="0" err="1"/>
              <a:t>deployment</a:t>
            </a:r>
            <a:r>
              <a:rPr lang="it-IT" dirty="0"/>
              <a:t>-pipeline/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 Test (CT)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(FAT)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Test (IT)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 Stress Test (PST)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(PAT)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Test (ST)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Test (UT)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(UAT)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63C80-2478-194F-8F40-734DDC392BD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236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A4AF-689B-BF4D-8434-6A76ED2D4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B978D-3E83-EF47-8FEC-89D5AD52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EE0FD-56CC-5243-82D0-152B4372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4309-6E13-674E-82E3-717E92C4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EF34-0A79-F94B-8FF8-79C0145A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6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81E6-15B6-F74A-9D8B-822B2BFF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6701A-5677-7543-B5D2-6AA3DD24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DF0F-3DDC-074F-A35D-B1D38F02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587A-400F-024A-B781-C88D7103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7963-6FA9-9A42-B23D-276B4BD4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27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192D51-5FFD-8145-8E6A-A00C4DDB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F6240-9D00-E340-9DD7-ED5E234E3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8811-0D0E-664F-BB68-91E9FC43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05123-B7CD-3A45-90F1-DAC0D5CD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FD6E-9C43-AC4B-A1CD-EF177672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897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6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5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42620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67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2243546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2306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90154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53167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36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695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BEEE-BB30-D646-B2E6-C60DAD64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0BD3B-CE11-8A4D-AFF0-35D8F2BF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639F7-F182-4947-9B55-2CC7BE6A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E8345-8A46-6541-8B75-6423826D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6C27B-BD4F-B54E-BC47-A5C5CA31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910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614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1551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56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57" indent="0">
              <a:buNone/>
              <a:tabLst/>
              <a:defRPr sz="1959"/>
            </a:lvl3pPr>
            <a:lvl4pPr marL="450807" indent="0">
              <a:buNone/>
              <a:defRPr/>
            </a:lvl4pPr>
            <a:lvl5pPr marL="67154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57" indent="0">
              <a:buNone/>
              <a:tabLst/>
              <a:defRPr sz="1959"/>
            </a:lvl3pPr>
            <a:lvl4pPr marL="450807" indent="0">
              <a:buNone/>
              <a:defRPr/>
            </a:lvl4pPr>
            <a:lvl5pPr marL="67154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799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7617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189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1591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074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57" indent="0">
              <a:buNone/>
              <a:tabLst/>
              <a:defRPr sz="1959"/>
            </a:lvl3pPr>
            <a:lvl4pPr marL="450807" indent="0">
              <a:buNone/>
              <a:defRPr/>
            </a:lvl4pPr>
            <a:lvl5pPr marL="67154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696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081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64C0-E2C6-024F-BA25-92EF92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DF564-EE21-124B-9847-9EA31E16C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1CEF-02D2-A546-872E-982F10F5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D726-638B-D448-BFFE-58ACA3E6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1AB23-1709-1643-91FC-9DDC846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228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2798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8030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5632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133979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773438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504493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7747386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4177762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4564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4487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AF59-D345-AA4D-9D06-4A886112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464E-765E-A64C-8A63-7B9CB098D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7994E-3236-6C43-A107-A35E2E549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000EA-68FE-2E4C-B0A9-1BEA0BC9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D0D23-78E2-524B-AD1D-0072EDE2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61BB6-18FE-914A-B355-32E7411C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3507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78577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021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6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1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1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81" tIns="143265" rIns="179081" bIns="143265" numCol="1" anchor="t" anchorCtr="0" compatLnSpc="1">
            <a:prstTxWarp prst="textNoShape">
              <a:avLst/>
            </a:prstTxWarp>
            <a:spAutoFit/>
          </a:bodyPr>
          <a:lstStyle/>
          <a:p>
            <a:pPr defTabSz="912918" eaLnBrk="0" hangingPunct="0"/>
            <a:r>
              <a:rPr lang="en-US" sz="685" dirty="0">
                <a:solidFill>
                  <a:schemeClr val="tx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064008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81" tIns="143265" rIns="179081" bIns="143265" numCol="1" anchor="t" anchorCtr="0" compatLnSpc="1">
            <a:prstTxWarp prst="textNoShape">
              <a:avLst/>
            </a:prstTxWarp>
            <a:spAutoFit/>
          </a:bodyPr>
          <a:lstStyle/>
          <a:p>
            <a:pPr defTabSz="912918" eaLnBrk="0" hangingPunct="0"/>
            <a:r>
              <a:rPr lang="en-US" sz="685" dirty="0">
                <a:solidFill>
                  <a:srgbClr val="505050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0444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476" indent="-284476">
              <a:buClr>
                <a:schemeClr val="tx1"/>
              </a:buClr>
              <a:buSzPct val="90000"/>
              <a:buFont typeface="Arial" pitchFamily="34" charset="0"/>
              <a:buChar char="•"/>
              <a:defRPr sz="352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625" indent="-275150">
              <a:buClr>
                <a:schemeClr val="tx1"/>
              </a:buClr>
              <a:buSzPct val="90000"/>
              <a:buFont typeface="Arial" pitchFamily="34" charset="0"/>
              <a:buChar char="•"/>
              <a:defRPr sz="313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102" indent="-284476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952" indent="-223851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802" indent="-223851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3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383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95F4-3816-4445-A2DB-67C46832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681F-4AD4-BB4C-8689-684D8E47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1BA74-F23C-0748-923E-C82F27F5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14559-A068-DE4A-9DF7-C4473FCE2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51062-E0CB-4D46-8AE6-8FC378F47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95B27-65CA-244B-BCD4-085E8BC4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4D9CA-905C-8645-9239-F3AEF4D2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241BD-B087-E24A-8433-9E78DF37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91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39B0-EBFF-7648-93C6-31F417C0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7862E-5825-9942-8CB8-712449B9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FF726-98AF-154C-8A49-6ACE081B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E0A88-E26A-AF47-8321-A2444954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4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C809D-98D3-2343-A4C2-3550DC60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D70E8-A9FD-2A4F-BC52-CF063D63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9E2C-BA93-7042-96A8-6A1502EE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94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93A-5F82-444E-85F7-B12B951D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57EA-1061-0B44-9EBC-25ACDE00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5675-5640-8D40-9D5B-E85B48EC5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AD055-4B0A-A64F-98CF-B8278ABE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8B751-2C7E-FB4A-9699-6283CDA0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1027A-4A91-544C-BDBC-F4B143B1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87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FAF3-54BB-8549-AC45-BDEEABC1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F97A1-01F0-B343-B2DF-371FAC62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2965D-F850-5940-8514-C7A9CE369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15EC-921B-3948-AA45-833A2B0F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D7B91-CB50-6B46-B4D2-70E0E5B2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6482D-FC93-DD43-B8C8-C834F07F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2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9C663-7391-6E46-A3EB-4BACA06C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B1E39-70AA-8643-8837-785066A9D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DC12C-8EDF-6444-9F38-EABB2540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57CE4-EE57-B141-93A8-609E5ADFC912}" type="datetimeFigureOut">
              <a:rPr lang="it-IT" smtClean="0"/>
              <a:t>17/06/18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8C711-1FDC-1B42-BC4A-06C9F7C8B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0B580-607E-974E-A82E-7619CE4BA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8C8FB-EB92-C24F-9180-9C08EC8E6B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22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7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3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0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ransition>
    <p:fade/>
  </p:transition>
  <p:txStyles>
    <p:titleStyle>
      <a:lvl1pPr algn="l" defTabSz="913355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7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2058" marR="0" indent="-236285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471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319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1168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727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8405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5084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763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678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355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034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712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3390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0066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745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3423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336B-4CCF-4D47-833D-38B4FA6F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Testing</a:t>
            </a:r>
            <a:r>
              <a:rPr lang="it-IT" dirty="0"/>
              <a:t> in </a:t>
            </a:r>
            <a:r>
              <a:rPr lang="it-IT" dirty="0" err="1"/>
              <a:t>DevOps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8755D-940E-3B49-91D6-5361985D8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20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2977-068B-2645-8550-5B887C94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Testing</a:t>
            </a:r>
            <a:r>
              <a:rPr lang="it-IT" dirty="0"/>
              <a:t> </a:t>
            </a:r>
            <a:r>
              <a:rPr lang="it-IT" dirty="0" err="1"/>
              <a:t>Pyramid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A267-54CD-A048-8FD5-0825601B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BB1DF-4B12-044B-A985-DE6D828B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56" y="1825625"/>
            <a:ext cx="5830487" cy="43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5E87-E31E-BA41-B74B-31BE49A6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Testing</a:t>
            </a:r>
            <a:r>
              <a:rPr lang="it-IT" dirty="0"/>
              <a:t> in </a:t>
            </a:r>
            <a:r>
              <a:rPr lang="it-IT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F8B1-BD99-1744-9057-BC100EFE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37466-EA18-B94A-95FF-C5BDCE73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058" y="1825625"/>
            <a:ext cx="7437884" cy="4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894F-80C5-7B4F-B1AB-18E6DC20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</a:t>
            </a:r>
            <a:r>
              <a:rPr lang="it-IT" dirty="0" err="1"/>
              <a:t>testing</a:t>
            </a:r>
            <a:endParaRPr lang="it-IT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23ACC8-EF2D-B647-A636-4F30B5ACF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611" y="1825625"/>
            <a:ext cx="62627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2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E81B-E441-B748-BC9E-B68E77A9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</a:t>
            </a:r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B798-3985-CD47-BB5F-F96B3123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Alpha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effettuato da una porzione di utenti, possibili variazioni di design. Effettuato in uno stage appropriato</a:t>
            </a:r>
          </a:p>
          <a:p>
            <a:pPr lvl="1"/>
            <a:endParaRPr lang="it-IT" dirty="0"/>
          </a:p>
          <a:p>
            <a:r>
              <a:rPr lang="it-IT" dirty="0" err="1"/>
              <a:t>Acceptance</a:t>
            </a:r>
            <a:r>
              <a:rPr lang="it-IT" dirty="0"/>
              <a:t> </a:t>
            </a:r>
            <a:r>
              <a:rPr lang="it-IT" dirty="0" err="1"/>
              <a:t>Testing</a:t>
            </a:r>
            <a:r>
              <a:rPr lang="it-IT" dirty="0"/>
              <a:t> (o User </a:t>
            </a:r>
            <a:r>
              <a:rPr lang="it-IT" dirty="0" err="1"/>
              <a:t>Acceptance</a:t>
            </a:r>
            <a:r>
              <a:rPr lang="it-IT" dirty="0"/>
              <a:t> </a:t>
            </a:r>
            <a:r>
              <a:rPr lang="it-IT" dirty="0" err="1"/>
              <a:t>Testing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effettuato dal </a:t>
            </a:r>
            <a:r>
              <a:rPr lang="it-IT" dirty="0" err="1"/>
              <a:t>customer</a:t>
            </a:r>
            <a:r>
              <a:rPr lang="it-IT" dirty="0"/>
              <a:t> e verifica la corretta implementazione del </a:t>
            </a:r>
            <a:r>
              <a:rPr lang="it-IT" dirty="0" err="1"/>
              <a:t>workflow</a:t>
            </a:r>
            <a:r>
              <a:rPr lang="it-IT" dirty="0"/>
              <a:t>. Viene effettuato al termine dell’implementazione di tutte le </a:t>
            </a:r>
            <a:r>
              <a:rPr lang="it-IT" dirty="0" err="1"/>
              <a:t>feature</a:t>
            </a:r>
            <a:r>
              <a:rPr lang="it-IT" dirty="0"/>
              <a:t>. </a:t>
            </a:r>
          </a:p>
          <a:p>
            <a:pPr lvl="1"/>
            <a:endParaRPr lang="it-IT" dirty="0"/>
          </a:p>
          <a:p>
            <a:r>
              <a:rPr lang="it-IT" dirty="0"/>
              <a:t>Accessibility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determina problemi legati all’accessibilità</a:t>
            </a:r>
          </a:p>
        </p:txBody>
      </p:sp>
    </p:spTree>
    <p:extLst>
      <p:ext uri="{BB962C8B-B14F-4D97-AF65-F5344CB8AC3E}">
        <p14:creationId xmlns:p14="http://schemas.microsoft.com/office/powerpoint/2010/main" val="428871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E81B-E441-B748-BC9E-B68E77A9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</a:t>
            </a:r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B798-3985-CD47-BB5F-F96B3123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Beta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Effettuato dopo </a:t>
            </a:r>
            <a:r>
              <a:rPr lang="it-IT" dirty="0" err="1"/>
              <a:t>l’alpha</a:t>
            </a:r>
            <a:r>
              <a:rPr lang="it-IT" dirty="0"/>
              <a:t>, fatto sempre dagli utenti ma su ambienti reali. Generalmente è limitata ad un numero ristretto di utenti.</a:t>
            </a:r>
          </a:p>
          <a:p>
            <a:pPr lvl="1"/>
            <a:endParaRPr lang="it-IT" dirty="0"/>
          </a:p>
          <a:p>
            <a:r>
              <a:rPr lang="it-IT" dirty="0"/>
              <a:t>Component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simile ad Integration </a:t>
            </a:r>
            <a:r>
              <a:rPr lang="it-IT" dirty="0" err="1"/>
              <a:t>Testing</a:t>
            </a:r>
            <a:r>
              <a:rPr lang="it-IT" dirty="0"/>
              <a:t>, effettuato fra più moduli o componenti che lavorano insieme</a:t>
            </a:r>
          </a:p>
          <a:p>
            <a:pPr lvl="1"/>
            <a:endParaRPr lang="it-IT" dirty="0"/>
          </a:p>
          <a:p>
            <a:r>
              <a:rPr lang="it-IT" dirty="0"/>
              <a:t>End-To-End</a:t>
            </a:r>
          </a:p>
          <a:p>
            <a:pPr lvl="1"/>
            <a:r>
              <a:rPr lang="it-IT" dirty="0"/>
              <a:t>effettuato seguendo scenari reali per verificare l’interazione fra le diverse componenti. L’intero sistema viene testato, soprattutto le interazioni fra le diverse componenti (es. database, </a:t>
            </a:r>
            <a:r>
              <a:rPr lang="it-IT" dirty="0" err="1"/>
              <a:t>layers</a:t>
            </a:r>
            <a:r>
              <a:rPr lang="it-IT" dirty="0"/>
              <a:t> of </a:t>
            </a:r>
            <a:r>
              <a:rPr lang="it-IT" dirty="0" err="1"/>
              <a:t>apps</a:t>
            </a:r>
            <a:r>
              <a:rPr lang="it-IT" dirty="0"/>
              <a:t>, </a:t>
            </a:r>
            <a:r>
              <a:rPr lang="it-IT" dirty="0" err="1"/>
              <a:t>etc</a:t>
            </a:r>
            <a:r>
              <a:rPr lang="it-IT" dirty="0"/>
              <a:t> </a:t>
            </a:r>
            <a:r>
              <a:rPr lang="it-IT" dirty="0" err="1"/>
              <a:t>etc</a:t>
            </a:r>
            <a:r>
              <a:rPr lang="it-IT" dirty="0"/>
              <a:t>). Generalmente fatto attraverso la UI</a:t>
            </a:r>
          </a:p>
        </p:txBody>
      </p:sp>
    </p:spTree>
    <p:extLst>
      <p:ext uri="{BB962C8B-B14F-4D97-AF65-F5344CB8AC3E}">
        <p14:creationId xmlns:p14="http://schemas.microsoft.com/office/powerpoint/2010/main" val="293630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D533-9B2B-B448-A003-01F4C9C7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</a:t>
            </a:r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B4F5-9917-914D-8A04-D0636129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Exploratory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testing</a:t>
            </a:r>
            <a:r>
              <a:rPr lang="it-IT" dirty="0"/>
              <a:t> effettuato dal team dei tester in maniera random all’interno del sistema. Viene presa traccia del flow seguito ogni volta</a:t>
            </a:r>
          </a:p>
          <a:p>
            <a:pPr lvl="1"/>
            <a:endParaRPr lang="it-IT" dirty="0"/>
          </a:p>
          <a:p>
            <a:r>
              <a:rPr lang="it-IT" dirty="0"/>
              <a:t>Gorilla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il sistema viene testato per capire la sua resistenza</a:t>
            </a:r>
          </a:p>
          <a:p>
            <a:pPr lvl="1"/>
            <a:endParaRPr lang="it-IT" dirty="0"/>
          </a:p>
          <a:p>
            <a:r>
              <a:rPr lang="it-IT" dirty="0"/>
              <a:t>Integration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testing</a:t>
            </a:r>
            <a:r>
              <a:rPr lang="it-IT" dirty="0"/>
              <a:t> di tutti i moduli e delle interconnessioni fra loro</a:t>
            </a:r>
          </a:p>
        </p:txBody>
      </p:sp>
    </p:spTree>
    <p:extLst>
      <p:ext uri="{BB962C8B-B14F-4D97-AF65-F5344CB8AC3E}">
        <p14:creationId xmlns:p14="http://schemas.microsoft.com/office/powerpoint/2010/main" val="25812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D533-9B2B-B448-A003-01F4C9C7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</a:t>
            </a:r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B4F5-9917-914D-8A04-D0636129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testing</a:t>
            </a:r>
            <a:r>
              <a:rPr lang="it-IT" dirty="0"/>
              <a:t> effettuato per identificare quanto </a:t>
            </a:r>
            <a:r>
              <a:rPr lang="it-IT" dirty="0" err="1"/>
              <a:t>workload</a:t>
            </a:r>
            <a:r>
              <a:rPr lang="it-IT" dirty="0"/>
              <a:t> il sistema riesce a sostenere</a:t>
            </a:r>
          </a:p>
          <a:p>
            <a:pPr lvl="1"/>
            <a:endParaRPr lang="it-IT" dirty="0"/>
          </a:p>
          <a:p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testing</a:t>
            </a:r>
            <a:r>
              <a:rPr lang="it-IT" dirty="0"/>
              <a:t> effettuato per capire se nuove funzionalità hanno introdotto bug</a:t>
            </a:r>
          </a:p>
          <a:p>
            <a:pPr lvl="1"/>
            <a:endParaRPr lang="it-IT" dirty="0"/>
          </a:p>
          <a:p>
            <a:r>
              <a:rPr lang="it-IT" dirty="0"/>
              <a:t>Security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verifica la sicurezza del sistema</a:t>
            </a:r>
          </a:p>
          <a:p>
            <a:endParaRPr lang="it-IT" dirty="0"/>
          </a:p>
          <a:p>
            <a:r>
              <a:rPr lang="it-IT" dirty="0" err="1"/>
              <a:t>Smoke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/>
              <a:t>verifica l’esecuzione corretta di una </a:t>
            </a:r>
            <a:r>
              <a:rPr lang="it-IT" dirty="0" err="1"/>
              <a:t>build</a:t>
            </a:r>
            <a:r>
              <a:rPr lang="it-IT" dirty="0"/>
              <a:t> &amp; </a:t>
            </a:r>
            <a:r>
              <a:rPr lang="it-IT" dirty="0" err="1"/>
              <a:t>deploy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73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D533-9B2B-B448-A003-01F4C9C7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</a:t>
            </a:r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B4F5-9917-914D-8A04-D0636129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Unit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testing</a:t>
            </a:r>
            <a:r>
              <a:rPr lang="it-IT" dirty="0"/>
              <a:t> delle singole componenti presenti nel sistema</a:t>
            </a:r>
          </a:p>
          <a:p>
            <a:pPr lvl="1"/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39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B280-E90E-464C-A6DB-B37B3906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Testing</a:t>
            </a:r>
            <a:r>
              <a:rPr lang="it-IT" dirty="0"/>
              <a:t> Deployment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A45B-4F1E-2442-A0CE-C7EBB47B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AFFD-7FE0-BC49-8762-7AF49D42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86" y="2547144"/>
            <a:ext cx="7531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1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F8BC-4A88-E848-AB7A-1A745BF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Onion</a:t>
            </a:r>
            <a:r>
              <a:rPr lang="it-IT" dirty="0"/>
              <a:t> Test </a:t>
            </a:r>
            <a:r>
              <a:rPr lang="it-IT" dirty="0" err="1"/>
              <a:t>Type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15F0-1C25-D34E-8A3E-F199F36F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F8BD9-E189-2746-871B-34F7F539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2248694"/>
            <a:ext cx="6146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2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AF7E499-333F-554B-9562-5A3259DE545E}" vid="{CB33B2EE-713B-3744-9970-709365C945D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281</Words>
  <Application>Microsoft Macintosh PowerPoint</Application>
  <PresentationFormat>Widescreen</PresentationFormat>
  <Paragraphs>60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Light</vt:lpstr>
      <vt:lpstr>Symbol</vt:lpstr>
      <vt:lpstr>Wingdings</vt:lpstr>
      <vt:lpstr>Office Theme</vt:lpstr>
      <vt:lpstr>Template (March 2016)</vt:lpstr>
      <vt:lpstr>Testing in DevOps</vt:lpstr>
      <vt:lpstr>Tipologie di testing</vt:lpstr>
      <vt:lpstr>Tipologie di testing</vt:lpstr>
      <vt:lpstr>Tipologie di testing</vt:lpstr>
      <vt:lpstr>Tipologie di testing</vt:lpstr>
      <vt:lpstr>Tipologie di testing</vt:lpstr>
      <vt:lpstr>Tipologie di testing</vt:lpstr>
      <vt:lpstr>Testing Deployment Pipeline</vt:lpstr>
      <vt:lpstr>Onion Test Type</vt:lpstr>
      <vt:lpstr>Testing Pyramid</vt:lpstr>
      <vt:lpstr>Testing in DevOps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Git</dc:title>
  <dc:creator>Antonio Turibbio Liccardi</dc:creator>
  <cp:lastModifiedBy>Antonio Turibbio Liccardi</cp:lastModifiedBy>
  <cp:revision>5</cp:revision>
  <dcterms:created xsi:type="dcterms:W3CDTF">2018-06-17T14:18:37Z</dcterms:created>
  <dcterms:modified xsi:type="dcterms:W3CDTF">2018-06-17T21:45:07Z</dcterms:modified>
</cp:coreProperties>
</file>